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84" r:id="rId4"/>
    <p:sldId id="283" r:id="rId5"/>
    <p:sldId id="271" r:id="rId6"/>
    <p:sldId id="258" r:id="rId7"/>
    <p:sldId id="285" r:id="rId8"/>
    <p:sldId id="263" r:id="rId9"/>
    <p:sldId id="264" r:id="rId10"/>
    <p:sldId id="273" r:id="rId11"/>
    <p:sldId id="286" r:id="rId12"/>
    <p:sldId id="287" r:id="rId13"/>
    <p:sldId id="288" r:id="rId14"/>
    <p:sldId id="289" r:id="rId15"/>
    <p:sldId id="290" r:id="rId16"/>
    <p:sldId id="277" r:id="rId17"/>
    <p:sldId id="292" r:id="rId18"/>
    <p:sldId id="276" r:id="rId19"/>
    <p:sldId id="279" r:id="rId20"/>
    <p:sldId id="293" r:id="rId21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F8A"/>
    <a:srgbClr val="E709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0DAEC89-16AD-42BA-9B61-BC3B06A0D6E4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FE6673E-F2F7-4FD4-8F9D-AA79F1CA06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88641"/>
            <a:ext cx="7056784" cy="936104"/>
          </a:xfrm>
          <a:ln>
            <a:noFill/>
          </a:ln>
          <a:effectLst/>
        </p:spPr>
        <p:txBody>
          <a:bodyPr>
            <a:noAutofit/>
          </a:bodyPr>
          <a:lstStyle/>
          <a:p>
            <a:pPr marL="182880" algn="ctr">
              <a:lnSpc>
                <a:spcPct val="90000"/>
              </a:lnSpc>
            </a:pPr>
            <a:r>
              <a:rPr lang="ru-RU" sz="1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r>
              <a:rPr lang="ru-RU" sz="14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Лаишевский</a:t>
            </a:r>
            <a:r>
              <a:rPr lang="ru-RU" sz="1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детский сад «Рябинка» </a:t>
            </a:r>
            <a:r>
              <a:rPr lang="ru-RU" sz="14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Лаишевского</a:t>
            </a:r>
            <a:r>
              <a:rPr lang="ru-RU" sz="1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</a:t>
            </a:r>
            <a:endParaRPr lang="ru-RU" sz="14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2636912"/>
            <a:ext cx="676875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Презентация 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Основной  образовательной   программы дошкольного образования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260648"/>
            <a:ext cx="8496944" cy="626469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Основная  образовательная программа  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дошкольного образования 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Муниципального бюджетного дошкольного образовательного учреждения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Лаишевский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детский сад «Рябинка»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Лаишевского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разработана в соответствии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Федеральным государственным образовательным стандартом дошкольного образования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(Приказ № 1155 от 17 октября 2013 года)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и на основе образовательной программы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«От рождения до школы» 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Н.Е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Т.С.Комаровой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. А.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Васильевой (Обязательная часть)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C:\Users\WS\Desktop\10165299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140968"/>
            <a:ext cx="2321361" cy="3068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363272" cy="15841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Часть, формируемая участниками образовательных отношений программы разработана на основе следующих программ и методических пособий:</a:t>
            </a:r>
            <a:br>
              <a:rPr lang="ru-RU" sz="24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628800"/>
            <a:ext cx="8352928" cy="3888432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Обучение детей татарской национальности родному языку, УМК для детей 2-7 лет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телд</a:t>
            </a:r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йл</a:t>
            </a:r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tt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Хазратова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Ф.В.,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З.М.;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Обучение детей русскому языку, УМК для детей 4-7 лет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«Изучаем русский язык»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Гаффаровой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С.М.;</a:t>
            </a: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Региональная образовательная программа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дошкольного образования,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Р. К.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476672"/>
            <a:ext cx="8280920" cy="576063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части,  формируемой участниками образовательных отношений, представлен   материал по УМК и ЭРС, которые расширяют и углубляют основное образовательное содержание и позволяют удовлетворить разнообразные образовательные  потребности современной  семьи и избирательные интересы дошкольников, реализовать развивающий потенциал регионального компонента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467544" y="404664"/>
            <a:ext cx="8286750" cy="1643062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 дошкольного образования</a:t>
            </a:r>
            <a:r>
              <a:rPr lang="ru-RU" sz="36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572000" y="2276872"/>
            <a:ext cx="4286250" cy="142875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Часть, формируемая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участниками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образовательного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процесса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467544" y="4365104"/>
            <a:ext cx="3500437" cy="200025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Объём: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менее 60%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времени, необходимого для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реализации программы</a:t>
            </a:r>
            <a:endParaRPr lang="ru-RU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467544" y="2348880"/>
            <a:ext cx="3929062" cy="12858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Обязательная часть</a:t>
            </a:r>
            <a:endParaRPr lang="ru-RU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4716016" y="4365104"/>
            <a:ext cx="3643313" cy="1928812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Объем: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более 40%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времени, необходимого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для реализации программы</a:t>
            </a:r>
            <a:endParaRPr lang="ru-RU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267744" y="3717032"/>
            <a:ext cx="216024" cy="54636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6588224" y="3789040"/>
            <a:ext cx="216024" cy="54636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91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7" y="188640"/>
            <a:ext cx="7190184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1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Цель программы</a:t>
            </a:r>
            <a:r>
              <a:rPr lang="ru-RU" sz="48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1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340768"/>
            <a:ext cx="7704856" cy="2664296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ru-RU" sz="3200" b="1" dirty="0" smtClean="0">
              <a:solidFill>
                <a:srgbClr val="2A3F8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личности детей дошкольного возраста в различных видах общения и деятельности с учётом их возрастных, индивидуальных, психологических и физиологических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особенностей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723312" cy="9941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Программы включает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следующие структурные элементы, </a:t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соответсвии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с ФГОС ДО: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/>
            </a:r>
            <a:b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</a:b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1988840"/>
            <a:ext cx="8229600" cy="33843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t-RU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Целевой раздел</a:t>
            </a:r>
            <a:endParaRPr lang="tt-RU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t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II. Содержательный раздел</a:t>
            </a:r>
          </a:p>
          <a:p>
            <a:pPr>
              <a:buNone/>
            </a:pPr>
            <a:r>
              <a:rPr lang="tt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III. Организационный раздел</a:t>
            </a:r>
            <a:endParaRPr lang="ru-RU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Целевой раздел</a:t>
            </a:r>
            <a:r>
              <a:rPr lang="ru-RU" sz="2800" dirty="0" smtClean="0">
                <a:solidFill>
                  <a:schemeClr val="accent3"/>
                </a:solidFill>
              </a:rPr>
              <a:t/>
            </a:r>
            <a:br>
              <a:rPr lang="ru-RU" sz="2800" dirty="0" smtClean="0">
                <a:solidFill>
                  <a:schemeClr val="accent3"/>
                </a:solidFill>
              </a:rPr>
            </a:br>
            <a:endParaRPr lang="ru-RU" sz="2800" dirty="0"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2332037"/>
            <a:ext cx="8136904" cy="332921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Определяет цели и задачи, принципы и подходы к формированию Программы, планируемые результаты ее освоения в виде целевых ориентиров 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620688"/>
            <a:ext cx="6552728" cy="6480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Содержательный раздел</a:t>
            </a:r>
            <a:r>
              <a:rPr lang="ru-RU" sz="4000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700808"/>
            <a:ext cx="8280920" cy="5040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Включает описание образовательной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деятельности в соответствии с направлениями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развития ребенка в пяти образовательных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областях: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социально-коммуникативной,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познавательной,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речевой,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художественно-эстетической,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физической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3" y="404664"/>
            <a:ext cx="7046168" cy="1584176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40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Основные области Программы</a:t>
            </a:r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357684" y="2149773"/>
            <a:ext cx="3095625" cy="1368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Социально –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коммуникативное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5397103" y="2204864"/>
            <a:ext cx="3168650" cy="1368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Познавательное 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2771800" y="3614936"/>
            <a:ext cx="3097213" cy="11525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467544" y="4797152"/>
            <a:ext cx="3311525" cy="13668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Художественно –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эстетическое 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</a:p>
        </p:txBody>
      </p:sp>
      <p:sp>
        <p:nvSpPr>
          <p:cNvPr id="9223" name="Rectangle 8"/>
          <p:cNvSpPr>
            <a:spLocks noChangeArrowheads="1"/>
          </p:cNvSpPr>
          <p:nvPr/>
        </p:nvSpPr>
        <p:spPr bwMode="auto">
          <a:xfrm>
            <a:off x="5148064" y="4797152"/>
            <a:ext cx="3419475" cy="1368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Физическое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развитие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704856" cy="6480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Социально-коммуникативное развитие</a:t>
            </a:r>
            <a:endParaRPr lang="ru-RU" sz="2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980728"/>
            <a:ext cx="7560840" cy="576064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В области социально-коммуникативного развития ребенка в условиях информационной социализации основными </a:t>
            </a:r>
            <a:r>
              <a:rPr lang="ru-RU" sz="1600" b="1" i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задачами</a:t>
            </a:r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образовательной деятельности являются создание условий для: 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развития положительного отношения ребенка к себе и другим людям;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развития коммуникативной и социальной компетентности, в том числе информационно-социальной компетентности;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развития игровой деятельности; 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развития компетентности в виртуальном поиске.</a:t>
            </a:r>
          </a:p>
          <a:p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Часть, формируемая участниками образовательных отношений. Использование этнокультурного регионального составляющего в направлении, социально-коммуникативного развития ребенка включает: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развитие игровой деятельности, в которой отражается окружающая действительность РТ, мир взрослых людей, формирование представлений о труде, профессиях взрослых; детей другой национальностей народов Поволжья, родной природы, общественной жизни. 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обеспечение безопасности детей дошкольного возраста на улицах и дорогах родного села.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расширение знания детей о работе пожарной службы, службы скорой медицинской помощи.</a:t>
            </a:r>
            <a:endParaRPr lang="ru-RU" sz="1600" b="1" dirty="0">
              <a:solidFill>
                <a:srgbClr val="2A3F8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br>
              <a:rPr lang="ru-RU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1196752"/>
            <a:ext cx="8229600" cy="4525963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В области познавательного развития ребенка основными </a:t>
            </a:r>
            <a:r>
              <a:rPr lang="ru-RU" sz="1600" b="1" i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задачами образовательной деятельности</a:t>
            </a:r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являются создание условий для: 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развития любознательности, познавательной активности, познавательных способностей детей;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развития представлений в разных сферах знаний об окружающей действительности, в том числе о виртуальной среде, о возможностях и рисках Интернета. </a:t>
            </a:r>
          </a:p>
          <a:p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Часть,  формируемая участниками образовательных отношений. Основными задачами  познавательного развития детей с учетом этнокультурного регионального составляющего  являются: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воспитание познавательного интереса и чувств восхищения результатами культурного творчества представителей разных народов, проживающих в республике Татарстан и  в </a:t>
            </a:r>
            <a:r>
              <a:rPr lang="ru-RU" sz="1600" b="1" dirty="0" err="1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Мамадышском</a:t>
            </a:r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районе.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ознакомление детей с художественной литературой разных жанров; проявление интереса к произведениям татарского, русского и других народов, проживающих в РТ, устного народного творчества: сказкам, преданиям, легендам, пословицам, поговоркам, загадкам.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формирование целостной картины мира, расширение кругозора детей, культуры познания и интеллектуальной активности  широко использовать возможности народной и музейной педагогики.</a:t>
            </a:r>
          </a:p>
          <a:p>
            <a:endParaRPr lang="ru-RU" sz="1600" b="1" dirty="0">
              <a:solidFill>
                <a:srgbClr val="2A3F8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04664"/>
            <a:ext cx="6163087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Речевое развитие</a:t>
            </a:r>
            <a:endParaRPr lang="ru-RU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27584" y="1340769"/>
            <a:ext cx="7869560" cy="27363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В области речевого развития ребенка основными </a:t>
            </a:r>
            <a:r>
              <a:rPr lang="ru-RU" sz="1800" b="1" i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задачами образовательной деятельности</a:t>
            </a: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является создание условий для: </a:t>
            </a:r>
          </a:p>
          <a:p>
            <a:pPr lvl="0">
              <a:buNone/>
            </a:pP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- формирования основы речевой и языковой культуры, совершенствования разных сторон речи ребенка;</a:t>
            </a:r>
          </a:p>
          <a:p>
            <a:pPr lvl="0">
              <a:buNone/>
            </a:pP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- приобщения детей к культуре чтения художественной литературы.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Часть,  формируемая участниками образовательных отношений.                           С учетом этнокультурных и региональных особенностей реализации программы в речевом развитии детей:</a:t>
            </a:r>
          </a:p>
          <a:p>
            <a:pPr lvl="0">
              <a:buNone/>
            </a:pP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- </a:t>
            </a: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обучение детей двум государственным языкам (русскому и татарскому) в равных объемах на основе использования УМК;</a:t>
            </a: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</a:t>
            </a:r>
            <a:endParaRPr lang="ru-RU" sz="1800" b="1" dirty="0" smtClean="0">
              <a:solidFill>
                <a:srgbClr val="2A3F8A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- </a:t>
            </a: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практическое овладение воспитанниками нормами устной родной речи;</a:t>
            </a: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</a:t>
            </a:r>
            <a:endParaRPr lang="ru-RU" sz="1800" b="1" dirty="0" smtClean="0">
              <a:solidFill>
                <a:srgbClr val="2A3F8A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- </a:t>
            </a: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ознакомление детей с художественной литературой разных жанров;</a:t>
            </a:r>
          </a:p>
          <a:p>
            <a:pPr lvl="0">
              <a:buNone/>
            </a:pP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- </a:t>
            </a:r>
            <a:r>
              <a:rPr lang="ru-RU" sz="1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проявление интереса к произведениям татарского, русского и других народов, проживающих в РТ, устного народного творчества: сказкам, преданиям, легендам, пословицам, поговоркам, загадкам.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3" y="260648"/>
            <a:ext cx="7488832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Художественно-эстетическое развитие</a:t>
            </a:r>
            <a:endParaRPr lang="ru-RU" sz="2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836713"/>
            <a:ext cx="7704856" cy="230425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В области художественно-эстетического развития ребенка основными </a:t>
            </a:r>
            <a:r>
              <a:rPr lang="ru-RU" sz="1600" b="1" i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задачами образовательной деятельности</a:t>
            </a:r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являются создание условий для: 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развития у детей интереса к эстетической стороне действительности, ознакомления с разными видами и жанрами искусства (словесного, музыкального, изобразительного), в том числе народного творчества;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развития способности к восприятию музыки, художественной литературы, фольклора; </a:t>
            </a:r>
          </a:p>
          <a:p>
            <a:pPr lvl="0"/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приобщения к разным видам художественно-эстетической деятельности, развития потребности в творческом самовыражении, инициативности и самостоятельности в воплощении художественного замысла.</a:t>
            </a:r>
          </a:p>
          <a:p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Часть,  формируемая участниками образовательных отношений. </a:t>
            </a:r>
          </a:p>
          <a:p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развитие дошкольников средствами этнокультурного регионального составляющего  включает в себя:</a:t>
            </a:r>
          </a:p>
          <a:p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создание условий для проявления детьми своих способностей в музыке, живописи, танцах, театре и литературе;</a:t>
            </a:r>
          </a:p>
          <a:p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развитие продуктивной деятельности через приобщение детей к изобразительному, декоративно-прикладному искусству народов, проживающих в республике Татарстан;</a:t>
            </a:r>
          </a:p>
          <a:p>
            <a:r>
              <a:rPr lang="ru-RU" sz="16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-воспитание нравственно-патриотических чувств посредством знакомства детей с произведениями татарских, русских и других народов.</a:t>
            </a:r>
            <a:endParaRPr lang="ru-RU" sz="1600" b="1" dirty="0">
              <a:solidFill>
                <a:srgbClr val="2A3F8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560839" cy="908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  <a:endParaRPr lang="ru-RU" sz="28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731520"/>
            <a:ext cx="7920880" cy="2409448"/>
          </a:xfrm>
        </p:spPr>
        <p:txBody>
          <a:bodyPr>
            <a:noAutofit/>
          </a:bodyPr>
          <a:lstStyle/>
          <a:p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В области физического развития ребенка основными задачами образовательной деятельности являются создание условий для: </a:t>
            </a:r>
          </a:p>
          <a:p>
            <a:pPr lvl="0"/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становления у детей ценностей здорового образа жизни;</a:t>
            </a:r>
          </a:p>
          <a:p>
            <a:pPr lvl="0"/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развития представлений о своем теле и своих физических возможностях;</a:t>
            </a:r>
          </a:p>
          <a:p>
            <a:pPr lvl="0"/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приобретения двигательного опыта и совершенствования двигательной активности; </a:t>
            </a:r>
          </a:p>
          <a:p>
            <a:pPr lvl="0"/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формирования начальных представлений о некоторых видах спорта, овладения подвижными играми с правилами.</a:t>
            </a:r>
          </a:p>
          <a:p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Часть,  формируемая участниками образовательных отношений. Необходимыми условиями в физическом развитии детей с учетом региональных климатических и сезонных особенностей являются:</a:t>
            </a:r>
          </a:p>
          <a:p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создание условий в дошкольном образовательном учреждении;</a:t>
            </a:r>
          </a:p>
          <a:p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развитие потребности в двигательной активности детей при помощи подвижных народных (татарских, русских, чувашских, мордовских, марийских, башкирских, удмуртских), спортивных игр, физических упражнений, соответствующих их возрастным особенностям;</a:t>
            </a:r>
          </a:p>
          <a:p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осуществление комплекса профилактических и оздоровительных работ с учетом специфики МБДОУ - «ДС №</a:t>
            </a:r>
            <a:r>
              <a:rPr lang="ru-RU" sz="1700" b="1" dirty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11 «Ландыш» г. </a:t>
            </a:r>
            <a:r>
              <a:rPr lang="ru-RU" sz="1700" b="1" dirty="0" err="1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Мамадыш</a:t>
            </a:r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»; </a:t>
            </a:r>
          </a:p>
          <a:p>
            <a:r>
              <a:rPr lang="ru-RU" sz="17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совершенствование физического развития детей через национальные праздники, народные игры.</a:t>
            </a:r>
          </a:p>
          <a:p>
            <a:endParaRPr lang="ru-RU" sz="17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Текст 5"/>
          <p:cNvSpPr>
            <a:spLocks noGrp="1"/>
          </p:cNvSpPr>
          <p:nvPr>
            <p:ph type="body" sz="half" idx="2"/>
          </p:nvPr>
        </p:nvSpPr>
        <p:spPr>
          <a:xfrm>
            <a:off x="357188" y="500063"/>
            <a:ext cx="8175252" cy="5786437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ru-RU" sz="32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Каждая область включает разные виды детской деятельности:</a:t>
            </a:r>
          </a:p>
          <a:p>
            <a:pPr algn="ctr" eaLnBrk="1" hangingPunct="1"/>
            <a:endParaRPr lang="ru-RU" sz="1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игровая</a:t>
            </a:r>
          </a:p>
          <a:p>
            <a:pPr marL="0" indent="0" eaLnBrk="1" hangingPunct="1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коммуникативная</a:t>
            </a:r>
          </a:p>
          <a:p>
            <a:pPr marL="0" indent="0" eaLnBrk="1" hangingPunct="1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познавательно-исследовательская</a:t>
            </a:r>
          </a:p>
          <a:p>
            <a:pPr marL="0" indent="0" eaLnBrk="1" hangingPunct="1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восприятие художественной литературы и фольклора</a:t>
            </a:r>
          </a:p>
          <a:p>
            <a:pPr marL="0" indent="0" eaLnBrk="1" hangingPunct="1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самообслуживание и элементарный бытовой труд</a:t>
            </a:r>
          </a:p>
          <a:p>
            <a:pPr marL="0" indent="0" eaLnBrk="1" hangingPunct="1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конструирование из разных материалов</a:t>
            </a:r>
          </a:p>
          <a:p>
            <a:pPr marL="0" indent="0" eaLnBrk="1" hangingPunct="1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изобразительная</a:t>
            </a:r>
          </a:p>
          <a:p>
            <a:pPr marL="0" indent="0" eaLnBrk="1" hangingPunct="1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музыкальная</a:t>
            </a:r>
          </a:p>
          <a:p>
            <a:pPr marL="0" indent="0" eaLnBrk="1" hangingPunct="1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двигательная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147248" cy="59766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 взаимодействия педагогического коллектива ДОУ с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семьей</a:t>
            </a:r>
          </a:p>
          <a:p>
            <a:pPr>
              <a:buNone/>
            </a:pPr>
            <a:r>
              <a:rPr lang="ru-RU" sz="2000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заключается </a:t>
            </a:r>
            <a:r>
              <a:rPr lang="ru-RU" sz="2400" b="1" dirty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в обеспечении разносторонней поддержки воспитательного потенциала семьи, помощи родителям в осознании </a:t>
            </a:r>
            <a:r>
              <a:rPr lang="ru-RU" sz="2400" b="1" dirty="0" err="1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самоценности</a:t>
            </a:r>
            <a:r>
              <a:rPr lang="ru-RU" sz="2400" b="1" dirty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дошкольного периода </a:t>
            </a:r>
            <a:r>
              <a:rPr lang="ru-RU" sz="24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детства </a:t>
            </a:r>
            <a:r>
              <a:rPr lang="ru-RU" sz="2400" b="1" dirty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как базиса для всей последующей жизни человека</a:t>
            </a:r>
            <a:r>
              <a:rPr lang="ru-RU" sz="24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solidFill>
                <a:srgbClr val="2A3F8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000" dirty="0" smtClean="0">
              <a:solidFill>
                <a:srgbClr val="2A3F8A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4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2400" b="1" dirty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с родителями (законными представителями) по вопросам образования ребёнка происходит через непосредственное вовлечение их в образовательный процесс ДОУ, посредством создания образовательных проектов совместно с семьёй, участия в праздничных и </a:t>
            </a:r>
            <a:r>
              <a:rPr lang="ru-RU" sz="2400" b="1" dirty="0" err="1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досуговых</a:t>
            </a:r>
            <a:r>
              <a:rPr lang="ru-RU" sz="2400" b="1" dirty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 мероприятиях, конкурсах.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7200799" cy="9361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Организационный  раздел</a:t>
            </a:r>
            <a:endParaRPr lang="ru-RU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196752"/>
            <a:ext cx="80648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solidFill>
                <a:srgbClr val="2A3F8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2A3F8A"/>
                </a:solidFill>
                <a:latin typeface="Times New Roman" pitchFamily="18" charset="0"/>
                <a:cs typeface="Times New Roman" pitchFamily="18" charset="0"/>
              </a:rPr>
              <a:t>описывает систему условий реализации образовательной деятельности, необходимых для достижения целей Программы, планируемых результатов ее освоения в виде целевых ориентиров, а также особенности организации образовательной деятельности</a:t>
            </a:r>
            <a:endParaRPr lang="ru-RU" sz="2800" b="1" dirty="0">
              <a:solidFill>
                <a:srgbClr val="2A3F8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14313"/>
            <a:ext cx="8243887" cy="622399"/>
          </a:xfrm>
        </p:spPr>
        <p:txBody>
          <a:bodyPr>
            <a:normAutofit/>
          </a:bodyPr>
          <a:lstStyle/>
          <a:p>
            <a:pPr marL="0" indent="0" algn="l" eaLnBrk="1" hangingPunct="1">
              <a:buNone/>
            </a:pPr>
            <a:r>
              <a:rPr lang="ru-RU" sz="24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Нормативно- правовая база Программы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1520" y="836712"/>
            <a:ext cx="8640960" cy="5184576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Федеральный закон «Об образовании в Российской Федерации» № 273 -ФЗ от 29.12.2012;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«Санитарно-эпидемиологические требования к устройству, содержанию и организации режима работы дошкольных образовательных организаций.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2.4.1.3049­13»;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РФ от 30.08.2013 г. № 1014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образования»;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России от 17.10.2013 №1155 «Об утверждении федерального государственного образовательного стандарта дошкольного образования»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Закон об образовании РТ от 22.07.2013г №68-ЗРТ;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Закон РТ от 08.07.1992 № 1560-</a:t>
            </a: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XII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"О государственных языках Республики Татарстан и других языках в Республике Татарстан" (в ред. Законов РТ от 28.07.2004 № 44-ЗРТ, от 03.12.2009 № 54-ЗРТ, от 03.03.2012 № 16-ЗРТ, от 12.06.2014 № 53-ЗРТ);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Устав МБДОУ - «ДС № 11 «Ландыш» г.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Мамадыш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Локальные нормативные  акты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ДС №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11 «Ландыш»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1700" b="1" dirty="0" err="1">
                <a:latin typeface="Times New Roman" pitchFamily="18" charset="0"/>
                <a:cs typeface="Times New Roman" pitchFamily="18" charset="0"/>
              </a:rPr>
              <a:t>Мамадыш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ru-RU" sz="17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923539" y="548680"/>
            <a:ext cx="8173417" cy="554461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36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88437829413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Адрес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6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/>
              <a:t>422190, г. Мамадыш, ул. Азина, д. 3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dirty="0" smtClean="0"/>
              <a:t> </a:t>
            </a:r>
            <a:r>
              <a:rPr lang="ru-RU" sz="2800" dirty="0" err="1" smtClean="0"/>
              <a:t>эл.почта</a:t>
            </a:r>
            <a:r>
              <a:rPr lang="ru-RU" sz="2800" dirty="0" smtClean="0"/>
              <a:t>: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mbdourjabinka@mail.ru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Наш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сайт:</a:t>
            </a:r>
            <a:r>
              <a:rPr lang="en-US" sz="280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80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https://edu.tatar.ru/laishevo/page2498597.htm</a:t>
            </a:r>
            <a:endParaRPr lang="ru-RU" sz="28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 rot="10491472" flipV="1">
            <a:off x="761510" y="6589154"/>
            <a:ext cx="6858000" cy="36942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8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815</TotalTime>
  <Words>1377</Words>
  <Application>Microsoft Office PowerPoint</Application>
  <PresentationFormat>Экран (4:3)</PresentationFormat>
  <Paragraphs>138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Century Schoolbook</vt:lpstr>
      <vt:lpstr>Symbol</vt:lpstr>
      <vt:lpstr>Times New Roman</vt:lpstr>
      <vt:lpstr>Wingdings</vt:lpstr>
      <vt:lpstr>Wingdings 2</vt:lpstr>
      <vt:lpstr>Эркер</vt:lpstr>
      <vt:lpstr>Муниципальное бюджетное дошкольное образовательное учреждение Лаишевский детский сад «Рябинка» Лаишевского муниципального района Республики Татарстан</vt:lpstr>
      <vt:lpstr>Презентация PowerPoint</vt:lpstr>
      <vt:lpstr>      Часть, формируемая участниками образовательных отношений программы разработана на основе следующих программ и методических пособий:  </vt:lpstr>
      <vt:lpstr>Презентация PowerPoint</vt:lpstr>
      <vt:lpstr>Презентация PowerPoint</vt:lpstr>
      <vt:lpstr>Цель программы  </vt:lpstr>
      <vt:lpstr> Структура Программы включает  следующие структурные элементы,  в соответсвии с ФГОС ДО: </vt:lpstr>
      <vt:lpstr>Целевой раздел </vt:lpstr>
      <vt:lpstr>     Содержательный раздел </vt:lpstr>
      <vt:lpstr>Основные области Программы</vt:lpstr>
      <vt:lpstr>Социально-коммуникативное развитие</vt:lpstr>
      <vt:lpstr>Познавательное развитие </vt:lpstr>
      <vt:lpstr>Речевое развитие</vt:lpstr>
      <vt:lpstr>Художественно-эстетическое развитие</vt:lpstr>
      <vt:lpstr>Физическое развитие</vt:lpstr>
      <vt:lpstr>Презентация PowerPoint</vt:lpstr>
      <vt:lpstr>Презентация PowerPoint</vt:lpstr>
      <vt:lpstr>Организационный  раздел</vt:lpstr>
      <vt:lpstr>Нормативно- правовая база Программы </vt:lpstr>
      <vt:lpstr>Телефон:  88437829413Адрес: 422190, г. Мамадыш, ул. Азина, д. 3    эл.почта:  mbdourjabinka@mail.ru  Наш сайт: https://edu.tatar.ru/laishevo/page2498597.htm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«ДЕТСКИЙ САД  КОМБИНИРОВАННОГО ВИДА №36 «ЗОЛОТОЙ КЛЮЧИК»</dc:title>
  <dc:creator>Пользователь</dc:creator>
  <cp:lastModifiedBy>Учетная запись Майкрософт</cp:lastModifiedBy>
  <cp:revision>77</cp:revision>
  <cp:lastPrinted>2020-04-01T05:56:52Z</cp:lastPrinted>
  <dcterms:created xsi:type="dcterms:W3CDTF">2016-10-20T17:07:30Z</dcterms:created>
  <dcterms:modified xsi:type="dcterms:W3CDTF">2022-02-17T09:13:35Z</dcterms:modified>
</cp:coreProperties>
</file>